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81"/>
  </p:normalViewPr>
  <p:slideViewPr>
    <p:cSldViewPr snapToGrid="0">
      <p:cViewPr varScale="1">
        <p:scale>
          <a:sx n="92" d="100"/>
          <a:sy n="92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isu.org/figure-skating/rules/fsk-judging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alinsogna/data_visualization_projec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872838" y="1466924"/>
            <a:ext cx="9947563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22217" y="2020922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7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244436" y="2828835"/>
            <a:ext cx="738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Background image:</a:t>
            </a:r>
            <a:endParaRPr lang="it-IT" sz="2400" dirty="0">
              <a:solidFill>
                <a:srgbClr val="0563C1"/>
              </a:solidFill>
              <a:latin typeface="Avenir Next Condensed" panose="020B0506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 see premium license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).</a:t>
            </a: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4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580183" y="2762667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17 m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ajor international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events of figure skating 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from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October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2016 to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December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425886" y="1256633"/>
            <a:ext cx="114863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elements score + components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elements: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components: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judge’s score,               judge’s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judge’s score,                                         judge’s score ∈ [ 0.25, 10]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09" y="869094"/>
            <a:ext cx="99475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 noChangeAspect="1"/>
          </p:cNvSpPr>
          <p:nvPr/>
        </p:nvSpPr>
        <p:spPr>
          <a:xfrm>
            <a:off x="1641291" y="2602629"/>
            <a:ext cx="83673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Are elements more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components 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E95662-6D04-F528-A0D9-E7EE55DA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10977</TotalTime>
  <Words>996</Words>
  <Application>Microsoft Macintosh PowerPoint</Application>
  <PresentationFormat>Widescreen</PresentationFormat>
  <Paragraphs>94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Avenir Next Condensed</vt:lpstr>
      <vt:lpstr>Avenir Next Condensed Demi Bold</vt:lpstr>
      <vt:lpstr>Calibri</vt:lpstr>
      <vt:lpstr>Calibri Light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48</cp:revision>
  <dcterms:created xsi:type="dcterms:W3CDTF">2022-12-05T09:52:32Z</dcterms:created>
  <dcterms:modified xsi:type="dcterms:W3CDTF">2022-12-24T16:24:31Z</dcterms:modified>
</cp:coreProperties>
</file>